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5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18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9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7E729D2-BD13-42CC-839D-222D619FC53B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879A477-E0F0-4330-B94A-391BC66DE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5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cholarship@sofc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EBCD6-7340-44F3-A2BD-450C6C7519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Engravers MT" panose="02090707080505020304" pitchFamily="18" charset="0"/>
              </a:rPr>
              <a:t>2022 – 2023 </a:t>
            </a:r>
            <a:br>
              <a:rPr lang="en-US" dirty="0">
                <a:latin typeface="Engravers MT" panose="02090707080505020304" pitchFamily="18" charset="0"/>
              </a:rPr>
            </a:br>
            <a:r>
              <a:rPr lang="en-US" dirty="0">
                <a:latin typeface="Engravers MT" panose="02090707080505020304" pitchFamily="18" charset="0"/>
              </a:rPr>
              <a:t>SOFCC Scholarship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3393A-08C3-4683-B138-09842A043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Bookman Old Style" panose="02050604050505020204" pitchFamily="18" charset="0"/>
              </a:rPr>
              <a:t>APPLICATION REVIEW</a:t>
            </a:r>
          </a:p>
        </p:txBody>
      </p:sp>
    </p:spTree>
    <p:extLst>
      <p:ext uri="{BB962C8B-B14F-4D97-AF65-F5344CB8AC3E}">
        <p14:creationId xmlns:p14="http://schemas.microsoft.com/office/powerpoint/2010/main" val="331541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C71-4986-43BD-87E3-CB01E971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skerville Old Face" panose="02020602080505020303" pitchFamily="18" charset="0"/>
              </a:rPr>
              <a:t>Application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3694F-1AA0-4343-BD32-120E030FE3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scholarship application is for Spirit of Faith Partners</a:t>
            </a:r>
          </a:p>
          <a:p>
            <a:pPr lvl="1"/>
            <a:r>
              <a:rPr lang="en-US" dirty="0"/>
              <a:t>Minimum six months</a:t>
            </a:r>
          </a:p>
          <a:p>
            <a:r>
              <a:rPr lang="en-US" dirty="0"/>
              <a:t>Proof of partnership is required for first time applicants</a:t>
            </a:r>
          </a:p>
          <a:p>
            <a:r>
              <a:rPr lang="en-US" dirty="0"/>
              <a:t>The funds are for those attending a two- or four-year college or university.</a:t>
            </a:r>
          </a:p>
          <a:p>
            <a:pPr lvl="1"/>
            <a:r>
              <a:rPr lang="en-US" dirty="0"/>
              <a:t>Students in community college and graduate programs are eligible to apply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F192C-1A36-431D-9C35-B0327140FBC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An acceptance letter for new students and transfers is required for proof of college attendance</a:t>
            </a:r>
          </a:p>
          <a:p>
            <a:r>
              <a:rPr lang="en-US" dirty="0"/>
              <a:t>For continuing students, a fall course load is required for proof of registration.</a:t>
            </a:r>
          </a:p>
          <a:p>
            <a:r>
              <a:rPr lang="en-US" b="1" dirty="0"/>
              <a:t>LATE OR INCOMPLETE APPLICATIONS WILL NOT BE CONSIDERED</a:t>
            </a:r>
          </a:p>
          <a:p>
            <a:r>
              <a:rPr lang="en-US" b="1" dirty="0"/>
              <a:t>YOU MAY ONLY APPLY FOR ONE SCHOLARSHIP CATEGORY</a:t>
            </a:r>
          </a:p>
        </p:txBody>
      </p:sp>
    </p:spTree>
    <p:extLst>
      <p:ext uri="{BB962C8B-B14F-4D97-AF65-F5344CB8AC3E}">
        <p14:creationId xmlns:p14="http://schemas.microsoft.com/office/powerpoint/2010/main" val="152910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64DD8-795A-459B-9B3F-9663E8FF0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Improved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38CEB-445A-4FE4-AD00-11B1A8467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5343" y="2011680"/>
            <a:ext cx="5025047" cy="420624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This is award is for recent high school graduates attending a two- or four-year college or university for the first time.</a:t>
            </a:r>
          </a:p>
          <a:p>
            <a:r>
              <a:rPr lang="en-US" sz="2600" dirty="0"/>
              <a:t>To qualify for this award, you must be a partner of Spirit of Faith for at least 6 months and provide proof of college acceptance.</a:t>
            </a:r>
          </a:p>
          <a:p>
            <a:r>
              <a:rPr lang="en-US" sz="2600" dirty="0"/>
              <a:t>YOU MUST SHOW CLEAR GPA IMPROVEMENT</a:t>
            </a:r>
          </a:p>
          <a:p>
            <a:r>
              <a:rPr lang="en-US" sz="2600" dirty="0"/>
              <a:t>There are 11 items in the application that need to be completed and submitted for this category. Incomplete applications will not be considered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EC2D5-33F9-4231-B195-96EBB9DC3B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Informational Cover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Official Transcript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Attendance Verification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Applicant Entry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Answer Both Essay Questions for This Category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Recommendation Letter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Church Extra-Curricular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S.W.A.T. Verification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90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6EC5-2398-4CD5-B3AE-A2CF0251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Toccara Green Award</a:t>
            </a:r>
            <a:br>
              <a:rPr lang="en-US" dirty="0"/>
            </a:br>
            <a:r>
              <a:rPr lang="en-US" sz="3000" dirty="0"/>
              <a:t>Formally dr. Michael a. freeman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07058-F8B5-4706-A8ED-FB34219C5C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This is award is for recent high school graduates attending a two- or four-year college or university for the first time.</a:t>
            </a:r>
          </a:p>
          <a:p>
            <a:r>
              <a:rPr lang="en-US" sz="2000" dirty="0"/>
              <a:t>To qualify for this award, you must be a partner of Spirit of Faith for at least 6 months and provide proof of college acceptance.</a:t>
            </a:r>
          </a:p>
          <a:p>
            <a:r>
              <a:rPr lang="en-US" sz="2000" dirty="0"/>
              <a:t>There are 11 items in the application that need to be completed and submitted for this category. Incomplete applications will not be considered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0EC414-287D-485B-952C-956B2B28A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Informational Cover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Official Transcript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Attendance Verification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Applicant Entry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Answer Both Essay Questions for This Category.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Recommendation Letter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Church Extra-Curricular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S.W.A.T. Verification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Expenses</a:t>
            </a:r>
          </a:p>
        </p:txBody>
      </p:sp>
    </p:spTree>
    <p:extLst>
      <p:ext uri="{BB962C8B-B14F-4D97-AF65-F5344CB8AC3E}">
        <p14:creationId xmlns:p14="http://schemas.microsoft.com/office/powerpoint/2010/main" val="93036033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1420F-9C54-4880-83B0-C78C55E8E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Most improved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BE701-E371-409D-B021-71BDFE3690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This is award is for continuing college students attending a two- or four-year college or university after at least one full semester.</a:t>
            </a:r>
          </a:p>
          <a:p>
            <a:r>
              <a:rPr lang="en-US" sz="2400" dirty="0"/>
              <a:t>To qualify for this award, you must be a partner of Spirit of Faith for at least 6 months and provide a fall course load as proof of registration.</a:t>
            </a:r>
          </a:p>
          <a:p>
            <a:r>
              <a:rPr lang="en-US" sz="2400" dirty="0"/>
              <a:t>YOU MUST SHOW CLEAR GPA IMPROVEMENT</a:t>
            </a:r>
          </a:p>
          <a:p>
            <a:r>
              <a:rPr lang="en-US" sz="2400" dirty="0"/>
              <a:t>There are 9 items in the application that need to be completed and submitted for this category. Incomplete applications will not be considered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18168-7664-4192-BDBB-66278B9086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Informational Cover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Official Transcript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Attendance Verification Form</a:t>
            </a:r>
          </a:p>
          <a:p>
            <a:pPr marL="228600" lvl="1" indent="0">
              <a:buNone/>
            </a:pPr>
            <a:r>
              <a:rPr lang="en-US" dirty="0"/>
              <a:t>a. If you have ever received an SOFCC scholarship, this form is no longer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Applicant Entry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Answer Both Essay Questions for this category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Recommendation Letter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9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EB6A-9329-4706-8CA0-E2865DAA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Dr. Delores freeman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5516-B045-4706-9418-DB2CCD0708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This is award is for continuing college students attending a two- or four-year college or university after at least one full semester.</a:t>
            </a:r>
          </a:p>
          <a:p>
            <a:r>
              <a:rPr lang="en-US" sz="2400" dirty="0"/>
              <a:t>To qualify for this award, you must be a partner of Spirit of Faith for at least 6 months and provide a fall course load as proof of registration.</a:t>
            </a:r>
          </a:p>
          <a:p>
            <a:r>
              <a:rPr lang="en-US" sz="2400" dirty="0"/>
              <a:t>There are 9 items in the application that need to be completed and submitted for this category. Incomplete applications will not be considered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9BE68-D766-445B-BC5A-B27CA8602E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Informational Cover Sheet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Official Transcript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Attendance Verification Form</a:t>
            </a:r>
          </a:p>
          <a:p>
            <a:pPr marL="228600" lvl="1" indent="0">
              <a:buNone/>
            </a:pPr>
            <a:r>
              <a:rPr lang="en-US" dirty="0"/>
              <a:t>a. If you have ever received an SOFCC scholarship, this form is no longer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Applicant Entry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Answer Both Essay Questions for this category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Recommendation Letter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Information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Institutional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774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0668F-5972-47EB-B706-90661437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scholarship@sofcc.org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E3A37-E9B3-4A5E-A75A-E8A2CA2BF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email your application in one PDF to us at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scholarship@sofcc.org</a:t>
            </a:r>
            <a:endParaRPr lang="en-US" dirty="0"/>
          </a:p>
          <a:p>
            <a:r>
              <a:rPr lang="en-US" dirty="0"/>
              <a:t>Applications are due Friday June 24, 2022, by 11;59 pm.</a:t>
            </a:r>
          </a:p>
          <a:p>
            <a:pPr lvl="1"/>
            <a:r>
              <a:rPr lang="en-US" dirty="0"/>
              <a:t>Applications received after 11:59 are late. They will not be scored. It does not matter how long after 11:59. It your application is received at 12:01 on the 25</a:t>
            </a:r>
            <a:r>
              <a:rPr lang="en-US" baseline="30000" dirty="0"/>
              <a:t>th</a:t>
            </a:r>
            <a:r>
              <a:rPr lang="en-US" dirty="0"/>
              <a:t>, it is late and will not be scored.</a:t>
            </a:r>
          </a:p>
          <a:p>
            <a:pPr lvl="1"/>
            <a:r>
              <a:rPr lang="en-US" dirty="0"/>
              <a:t>Incomplete applications will not be considered.</a:t>
            </a:r>
          </a:p>
          <a:p>
            <a:r>
              <a:rPr lang="en-US" dirty="0"/>
              <a:t>Submit any questions to us via email to us at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scholarship@sofcc.org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7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169</TotalTime>
  <Words>701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Baskerville Old Face</vt:lpstr>
      <vt:lpstr>Bookman Old Style</vt:lpstr>
      <vt:lpstr>Corbel</vt:lpstr>
      <vt:lpstr>Engravers MT</vt:lpstr>
      <vt:lpstr>Wingdings</vt:lpstr>
      <vt:lpstr>Banded</vt:lpstr>
      <vt:lpstr>2022 – 2023  SOFCC Scholarship</vt:lpstr>
      <vt:lpstr>Application overview</vt:lpstr>
      <vt:lpstr>Most Improved High school</vt:lpstr>
      <vt:lpstr>Toccara Green Award Formally dr. Michael a. freeman award</vt:lpstr>
      <vt:lpstr>Most improved college</vt:lpstr>
      <vt:lpstr>Dr. Delores freeman award</vt:lpstr>
      <vt:lpstr>scholarship@sofcc.org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 SOFCC Scholarship</dc:title>
  <dc:creator>Don Givens</dc:creator>
  <cp:lastModifiedBy>Don Givens</cp:lastModifiedBy>
  <cp:revision>10</cp:revision>
  <dcterms:created xsi:type="dcterms:W3CDTF">2022-04-06T21:42:40Z</dcterms:created>
  <dcterms:modified xsi:type="dcterms:W3CDTF">2022-04-14T23:18:46Z</dcterms:modified>
</cp:coreProperties>
</file>